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56" r:id="rId2"/>
    <p:sldId id="261" r:id="rId3"/>
    <p:sldId id="294" r:id="rId4"/>
    <p:sldId id="263" r:id="rId5"/>
    <p:sldId id="274" r:id="rId6"/>
    <p:sldId id="258" r:id="rId7"/>
    <p:sldId id="257" r:id="rId8"/>
    <p:sldId id="295" r:id="rId9"/>
    <p:sldId id="296" r:id="rId10"/>
    <p:sldId id="297" r:id="rId11"/>
    <p:sldId id="259" r:id="rId12"/>
    <p:sldId id="260" r:id="rId13"/>
    <p:sldId id="262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Light" panose="02000000000000000000" pitchFamily="2" charset="0"/>
      <p:regular r:id="rId25"/>
      <p:bold r:id="rId26"/>
      <p:italic r:id="rId27"/>
      <p:boldItalic r:id="rId28"/>
    </p:embeddedFont>
    <p:embeddedFont>
      <p:font typeface="Roboto Mono Thin" panose="00000009000000000000" pitchFamily="49" charset="0"/>
      <p:regular r:id="rId29"/>
      <p:bold r:id="rId30"/>
      <p:italic r:id="rId31"/>
      <p:boldItalic r:id="rId32"/>
    </p:embeddedFont>
    <p:embeddedFont>
      <p:font typeface="Roboto Thin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DE1971-C322-451E-AF43-C754A3022241}">
  <a:tblStyle styleId="{9BDE1971-C322-451E-AF43-C754A30222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74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21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9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154342" y="432901"/>
            <a:ext cx="3129600" cy="955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Grilli</a:t>
            </a:r>
            <a:r>
              <a:rPr lang="en-US" dirty="0">
                <a:solidFill>
                  <a:schemeClr val="accent1"/>
                </a:solidFill>
              </a:rPr>
              <a:t> Restaurant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9;p22">
            <a:extLst>
              <a:ext uri="{FF2B5EF4-FFF2-40B4-BE49-F238E27FC236}">
                <a16:creationId xmlns:a16="http://schemas.microsoft.com/office/drawing/2014/main" id="{0B5CAECA-AC76-ABB6-40F1-398CA117F9D9}"/>
              </a:ext>
            </a:extLst>
          </p:cNvPr>
          <p:cNvSpPr txBox="1">
            <a:spLocks/>
          </p:cNvSpPr>
          <p:nvPr/>
        </p:nvSpPr>
        <p:spPr>
          <a:xfrm>
            <a:off x="4428493" y="1116543"/>
            <a:ext cx="3129600" cy="95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 err="1">
                <a:solidFill>
                  <a:schemeClr val="accent1"/>
                </a:solidFill>
              </a:rPr>
              <a:t>Kurs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az-Latn-AZ" dirty="0" err="1">
                <a:solidFill>
                  <a:schemeClr val="accent1"/>
                </a:solidFill>
              </a:rPr>
              <a:t>şi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44703305-59A6-A229-4F78-ED7217C52453}"/>
              </a:ext>
            </a:extLst>
          </p:cNvPr>
          <p:cNvSpPr txBox="1">
            <a:spLocks/>
          </p:cNvSpPr>
          <p:nvPr/>
        </p:nvSpPr>
        <p:spPr>
          <a:xfrm>
            <a:off x="4049521" y="3488916"/>
            <a:ext cx="4872686" cy="95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az-Latn-AZ" dirty="0">
                <a:solidFill>
                  <a:schemeClr val="accent1"/>
                </a:solidFill>
              </a:rPr>
              <a:t>İlkin Həsənli və Əli Əliyev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956C1-A268-AD51-2AF6-6B9E1D9B5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2" y="206898"/>
            <a:ext cx="6021185" cy="31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2B83A-C0E6-746B-F82F-9456BD66EC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19" y="1738948"/>
            <a:ext cx="5771522" cy="305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AC9793B-3E26-ED47-1901-E1008E43E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7" y="996633"/>
            <a:ext cx="6117357" cy="324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913EA-8C08-1D2F-A040-DF9FBE523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44" y="971798"/>
            <a:ext cx="6050511" cy="31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267A51-85EE-9803-5533-357BEBE80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4" y="335646"/>
            <a:ext cx="6047314" cy="3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A161E-8EA2-57F8-7D1C-819A56B67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6" t="23702" r="18741" b="43202"/>
          <a:stretch/>
        </p:blipFill>
        <p:spPr bwMode="auto">
          <a:xfrm>
            <a:off x="4091607" y="3585223"/>
            <a:ext cx="4809269" cy="1375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E53EF2-03F8-9AF5-1379-62E1D5B1C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6779" b="23002"/>
          <a:stretch/>
        </p:blipFill>
        <p:spPr bwMode="auto">
          <a:xfrm>
            <a:off x="255270" y="68526"/>
            <a:ext cx="5427689" cy="24104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783178-6C0D-4D69-A3B8-E874D7BB1A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731" y="2266053"/>
            <a:ext cx="5292256" cy="280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EACEB-7400-29FE-844E-40DC14F7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7" y="502920"/>
            <a:ext cx="5485765" cy="4137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35E0D0B-6624-120F-89DC-7CF5F1B6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1" y="893700"/>
            <a:ext cx="5899198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488974-0F75-C9A1-5453-F1DE9BEA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" t="8210" r="898" b="1938"/>
          <a:stretch/>
        </p:blipFill>
        <p:spPr bwMode="auto">
          <a:xfrm>
            <a:off x="319805" y="182715"/>
            <a:ext cx="4742525" cy="2482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3F259D-E803-23BD-EAB8-1824F898DE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3" y="2684619"/>
            <a:ext cx="4212867" cy="23495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8604C-D28C-722D-234E-7F87761B34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/>
          <a:stretch/>
        </p:blipFill>
        <p:spPr bwMode="auto">
          <a:xfrm>
            <a:off x="217432" y="0"/>
            <a:ext cx="5475605" cy="2261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66538-EA68-F560-3AAB-67929D34B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35" y="2333813"/>
            <a:ext cx="4665758" cy="26835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İzlədiyiniz</a:t>
            </a:r>
            <a:r>
              <a:rPr lang="az-Latn-AZ" dirty="0"/>
              <a:t> üçün təşəkkürlər</a:t>
            </a:r>
            <a:endParaRPr dirty="0"/>
          </a:p>
        </p:txBody>
      </p:sp>
      <p:sp>
        <p:nvSpPr>
          <p:cNvPr id="704" name="Google Shape;704;p35"/>
          <p:cNvSpPr txBox="1"/>
          <p:nvPr/>
        </p:nvSpPr>
        <p:spPr>
          <a:xfrm>
            <a:off x="3072013" y="42456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your multimedia content here</a:t>
            </a:r>
            <a:endParaRPr sz="1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05" name="Google Shape;705;p35"/>
          <p:cNvGrpSpPr/>
          <p:nvPr/>
        </p:nvGrpSpPr>
        <p:grpSpPr>
          <a:xfrm>
            <a:off x="3188606" y="1615717"/>
            <a:ext cx="2766826" cy="2406017"/>
            <a:chOff x="778775" y="238125"/>
            <a:chExt cx="6020075" cy="5235025"/>
          </a:xfrm>
        </p:grpSpPr>
        <p:sp>
          <p:nvSpPr>
            <p:cNvPr id="706" name="Google Shape;706;p35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70050" y="3102975"/>
              <a:ext cx="3663649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305925" y="1273650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663550" y="1514150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6070319" y="3038176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710;p35">
            <a:extLst>
              <a:ext uri="{FF2B5EF4-FFF2-40B4-BE49-F238E27FC236}">
                <a16:creationId xmlns:a16="http://schemas.microsoft.com/office/drawing/2014/main" id="{4299B4D4-219F-2291-B1A3-198405B60025}"/>
              </a:ext>
            </a:extLst>
          </p:cNvPr>
          <p:cNvSpPr/>
          <p:nvPr/>
        </p:nvSpPr>
        <p:spPr>
          <a:xfrm>
            <a:off x="3978031" y="2932404"/>
            <a:ext cx="1683813" cy="23497"/>
          </a:xfrm>
          <a:custGeom>
            <a:avLst/>
            <a:gdLst/>
            <a:ahLst/>
            <a:cxnLst/>
            <a:rect l="l" t="t" r="r" b="b"/>
            <a:pathLst>
              <a:path w="146546" h="2045" extrusionOk="0">
                <a:moveTo>
                  <a:pt x="0" y="1"/>
                </a:moveTo>
                <a:lnTo>
                  <a:pt x="0" y="2044"/>
                </a:lnTo>
                <a:lnTo>
                  <a:pt x="146545" y="2044"/>
                </a:lnTo>
                <a:lnTo>
                  <a:pt x="1465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15B24-51CD-922A-C588-E413D106A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" y="366525"/>
            <a:ext cx="5144380" cy="420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C5720-581E-DC38-8DDB-4B6ED5B36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97" y="143098"/>
            <a:ext cx="2381551" cy="4652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03E56-7D4B-0B57-3EE1-A41FF13AB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26" y="2178600"/>
            <a:ext cx="492506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1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3FC39-FB1C-59E7-21A8-0B3E77607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76" y="645119"/>
            <a:ext cx="3441652" cy="3676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03C6B8-6B4A-5A9F-4A3F-3BB40EA5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04" y="353495"/>
            <a:ext cx="4232937" cy="4384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3D6059-491F-4B31-31D8-AFAB634A8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01" y="2345966"/>
            <a:ext cx="6622997" cy="451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>
            <a:extLst>
              <a:ext uri="{FF2B5EF4-FFF2-40B4-BE49-F238E27FC236}">
                <a16:creationId xmlns:a16="http://schemas.microsoft.com/office/drawing/2014/main" id="{08030DF1-348C-A368-B17A-CF89201AB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89"/>
          <a:stretch/>
        </p:blipFill>
        <p:spPr bwMode="auto">
          <a:xfrm>
            <a:off x="2979420" y="268605"/>
            <a:ext cx="3185160" cy="2308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11C9FEA9-C80D-FFD9-F2BE-564EE2FAE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0"/>
          <a:stretch/>
        </p:blipFill>
        <p:spPr bwMode="auto">
          <a:xfrm>
            <a:off x="2983589" y="2569210"/>
            <a:ext cx="3173730" cy="2305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A4B0E-11DC-C1F8-352F-223F2AE71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02" y="1040654"/>
            <a:ext cx="5751429" cy="30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749C5-B861-975C-6BDE-7E1F77136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23" y="929364"/>
            <a:ext cx="6203153" cy="3284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7523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</Words>
  <Application>Microsoft Office PowerPoint</Application>
  <PresentationFormat>On-screen Show (16:9)</PresentationFormat>
  <Paragraphs>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Didact Gothic</vt:lpstr>
      <vt:lpstr>Roboto Light</vt:lpstr>
      <vt:lpstr>Roboto Thin</vt:lpstr>
      <vt:lpstr>Roboto Black</vt:lpstr>
      <vt:lpstr>Roboto Mono Thin</vt:lpstr>
      <vt:lpstr>WEB PROPOSAL</vt:lpstr>
      <vt:lpstr>Grilli Restaurant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İzlədiyiniz üçün təşəkkürlər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Grilli Restaurant</dc:title>
  <dc:creator>Zenoxid</dc:creator>
  <cp:lastModifiedBy>İlkin Həsənli</cp:lastModifiedBy>
  <cp:revision>4</cp:revision>
  <dcterms:modified xsi:type="dcterms:W3CDTF">2024-05-23T19:27:30Z</dcterms:modified>
</cp:coreProperties>
</file>